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567" r:id="rId3"/>
    <p:sldId id="576" r:id="rId4"/>
    <p:sldId id="569" r:id="rId5"/>
    <p:sldId id="578" r:id="rId6"/>
    <p:sldId id="575" r:id="rId7"/>
    <p:sldId id="577" r:id="rId8"/>
    <p:sldId id="305" r:id="rId9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2024/6/11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2024. 06. 12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2024/6/11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Last experiment result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Problem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New Experiment setting picture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New Experiment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New Experiment result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Last experiment result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2024/6/11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30381B-F127-4EF4-93AA-D879C616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49" y="1621955"/>
            <a:ext cx="5334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2024/6/11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33D11A-A15B-4209-8927-2B5DB9F52846}"/>
              </a:ext>
            </a:extLst>
          </p:cNvPr>
          <p:cNvSpPr/>
          <p:nvPr/>
        </p:nvSpPr>
        <p:spPr>
          <a:xfrm>
            <a:off x="2674933" y="1531953"/>
            <a:ext cx="1735493" cy="1007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speaker</a:t>
            </a:r>
            <a:endParaRPr lang="zh-TW" altLang="en-US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953D77-E4B0-4E3A-87EA-F593CCD169D1}"/>
              </a:ext>
            </a:extLst>
          </p:cNvPr>
          <p:cNvSpPr/>
          <p:nvPr/>
        </p:nvSpPr>
        <p:spPr>
          <a:xfrm>
            <a:off x="6167692" y="1531953"/>
            <a:ext cx="1735493" cy="1007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</a:t>
            </a:r>
            <a:endParaRPr lang="zh-TW" altLang="en-US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1426E23-7CE6-4D93-AD0A-EAC05017BF9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410426" y="2035806"/>
            <a:ext cx="1757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1F50AF02-3F46-415D-B553-30D450162D9F}"/>
              </a:ext>
            </a:extLst>
          </p:cNvPr>
          <p:cNvCxnSpPr>
            <a:cxnSpLocks/>
          </p:cNvCxnSpPr>
          <p:nvPr/>
        </p:nvCxnSpPr>
        <p:spPr>
          <a:xfrm>
            <a:off x="917667" y="2035806"/>
            <a:ext cx="1757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38939E3-082A-4414-9D01-3D27819CD33A}"/>
              </a:ext>
            </a:extLst>
          </p:cNvPr>
          <p:cNvCxnSpPr>
            <a:cxnSpLocks/>
          </p:cNvCxnSpPr>
          <p:nvPr/>
        </p:nvCxnSpPr>
        <p:spPr>
          <a:xfrm>
            <a:off x="7903185" y="2003327"/>
            <a:ext cx="1757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F871B3A-E5AA-4F19-89F2-E511F84E4185}"/>
              </a:ext>
            </a:extLst>
          </p:cNvPr>
          <p:cNvSpPr txBox="1"/>
          <p:nvPr/>
        </p:nvSpPr>
        <p:spPr>
          <a:xfrm>
            <a:off x="8228024" y="943324"/>
            <a:ext cx="1583205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mic signal</a:t>
            </a:r>
            <a:endParaRPr lang="zh-TW" altLang="en-US" sz="200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BFDC377-A2FA-4021-8CB7-210ED4766815}"/>
              </a:ext>
            </a:extLst>
          </p:cNvPr>
          <p:cNvSpPr txBox="1"/>
          <p:nvPr/>
        </p:nvSpPr>
        <p:spPr>
          <a:xfrm>
            <a:off x="917667" y="1028101"/>
            <a:ext cx="1757266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electric signal</a:t>
            </a:r>
            <a:endParaRPr lang="zh-TW" altLang="en-US" sz="200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B81E1D9-FD5C-4CC0-A7EB-87FD11DB2D96}"/>
              </a:ext>
            </a:extLst>
          </p:cNvPr>
          <p:cNvSpPr txBox="1"/>
          <p:nvPr/>
        </p:nvSpPr>
        <p:spPr>
          <a:xfrm>
            <a:off x="4299431" y="882037"/>
            <a:ext cx="2179464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diaphragm signal</a:t>
            </a:r>
            <a:endParaRPr lang="zh-TW" altLang="en-US"/>
          </a:p>
        </p:txBody>
      </p:sp>
      <p:sp>
        <p:nvSpPr>
          <p:cNvPr id="38" name="箭號: 弧形上彎 37">
            <a:extLst>
              <a:ext uri="{FF2B5EF4-FFF2-40B4-BE49-F238E27FC236}">
                <a16:creationId xmlns:a16="http://schemas.microsoft.com/office/drawing/2014/main" id="{A761684D-1813-4EF2-8EE0-C669DCBC7FD1}"/>
              </a:ext>
            </a:extLst>
          </p:cNvPr>
          <p:cNvSpPr/>
          <p:nvPr/>
        </p:nvSpPr>
        <p:spPr>
          <a:xfrm>
            <a:off x="5174869" y="2245166"/>
            <a:ext cx="4059361" cy="18381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A68D996-56D7-4C97-A8D6-A13F27D632C6}"/>
              </a:ext>
            </a:extLst>
          </p:cNvPr>
          <p:cNvSpPr txBox="1"/>
          <p:nvPr/>
        </p:nvSpPr>
        <p:spPr>
          <a:xfrm>
            <a:off x="6404250" y="4137832"/>
            <a:ext cx="1898536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estimated ATF</a:t>
            </a:r>
            <a:endParaRPr lang="zh-TW" altLang="en-US" sz="2000"/>
          </a:p>
        </p:txBody>
      </p:sp>
      <p:sp>
        <p:nvSpPr>
          <p:cNvPr id="40" name="箭號: 弧形上彎 39">
            <a:extLst>
              <a:ext uri="{FF2B5EF4-FFF2-40B4-BE49-F238E27FC236}">
                <a16:creationId xmlns:a16="http://schemas.microsoft.com/office/drawing/2014/main" id="{FD318151-30F6-470A-A267-9166A3D7E532}"/>
              </a:ext>
            </a:extLst>
          </p:cNvPr>
          <p:cNvSpPr/>
          <p:nvPr/>
        </p:nvSpPr>
        <p:spPr>
          <a:xfrm>
            <a:off x="1219197" y="4022372"/>
            <a:ext cx="8158068" cy="1838123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schemeClr val="tx1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B3612A8-818D-46FB-813A-DC84296B38AE}"/>
              </a:ext>
            </a:extLst>
          </p:cNvPr>
          <p:cNvSpPr txBox="1"/>
          <p:nvPr/>
        </p:nvSpPr>
        <p:spPr>
          <a:xfrm>
            <a:off x="3834861" y="5915038"/>
            <a:ext cx="3518657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tfestimate groud-truth ATF</a:t>
            </a:r>
            <a:endParaRPr lang="zh-TW" altLang="en-US" sz="2000"/>
          </a:p>
        </p:txBody>
      </p:sp>
    </p:spTree>
    <p:extLst>
      <p:ext uri="{BB962C8B-B14F-4D97-AF65-F5344CB8AC3E}">
        <p14:creationId xmlns:p14="http://schemas.microsoft.com/office/powerpoint/2010/main" val="395460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09" y="187093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New experiment setting picture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25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09" y="187093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New experiment setting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77" y="1026471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place : listening room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Measured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400" b="0" baseline="-25000"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cs typeface="Times New Roman" panose="02020603050405020304" pitchFamily="18" charset="0"/>
              </a:rPr>
              <a:t> = 0.12s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Array type : distributed array</a:t>
            </a:r>
            <a:endParaRPr lang="zh-TW" altLang="en-US" sz="24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Number </a:t>
            </a:r>
            <a:r>
              <a:rPr lang="en-US" altLang="zh-TW" sz="2400" b="0" dirty="0">
                <a:cs typeface="Times New Roman" panose="02020603050405020304" pitchFamily="18" charset="0"/>
              </a:rPr>
              <a:t>of microphones </a:t>
            </a:r>
            <a:r>
              <a:rPr lang="en-US" altLang="zh-TW" sz="2400" b="0">
                <a:cs typeface="Times New Roman" panose="02020603050405020304" pitchFamily="18" charset="0"/>
              </a:rPr>
              <a:t>= 8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Sampling </a:t>
            </a:r>
            <a:r>
              <a:rPr lang="en-US" altLang="zh-TW" sz="24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400" b="0">
                <a:cs typeface="Times New Roman" panose="02020603050405020304" pitchFamily="18" charset="0"/>
              </a:rPr>
              <a:t>= 48kHz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Source type : white noise</a:t>
            </a:r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New</a:t>
            </a:r>
            <a:r>
              <a:rPr lang="en-US" altLang="zh-TW" sz="2800">
                <a:cs typeface="Times New Roman" panose="02020603050405020304" pitchFamily="18" charset="0"/>
              </a:rPr>
              <a:t> experiment result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2024/6/11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2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97" y="2034999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A05783-8CF9-4816-B602-361C80DC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2" y="37434"/>
            <a:ext cx="5252377" cy="70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247646</TotalTime>
  <Words>206</Words>
  <Application>Microsoft Office PowerPoint</Application>
  <PresentationFormat>自訂</PresentationFormat>
  <Paragraphs>55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Date：2024. 06. 12</vt:lpstr>
      <vt:lpstr>Outline</vt:lpstr>
      <vt:lpstr>Last experiment result</vt:lpstr>
      <vt:lpstr>Problem</vt:lpstr>
      <vt:lpstr>New experiment setting picture</vt:lpstr>
      <vt:lpstr>New experiment setting</vt:lpstr>
      <vt:lpstr>New experiment result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2797</cp:revision>
  <dcterms:created xsi:type="dcterms:W3CDTF">2012-11-25T05:37:01Z</dcterms:created>
  <dcterms:modified xsi:type="dcterms:W3CDTF">2024-06-11T09:08:15Z</dcterms:modified>
</cp:coreProperties>
</file>